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4"/>
  </p:sldMasterIdLst>
  <p:notesMasterIdLst>
    <p:notesMasterId r:id="rId17"/>
  </p:notesMasterIdLst>
  <p:handoutMasterIdLst>
    <p:handoutMasterId r:id="rId18"/>
  </p:handoutMasterIdLst>
  <p:sldIdLst>
    <p:sldId id="257" r:id="rId5"/>
    <p:sldId id="260" r:id="rId6"/>
    <p:sldId id="264" r:id="rId7"/>
    <p:sldId id="265" r:id="rId8"/>
    <p:sldId id="263" r:id="rId9"/>
    <p:sldId id="261" r:id="rId10"/>
    <p:sldId id="262" r:id="rId11"/>
    <p:sldId id="259" r:id="rId12"/>
    <p:sldId id="266" r:id="rId13"/>
    <p:sldId id="268" r:id="rId14"/>
    <p:sldId id="267" r:id="rId15"/>
    <p:sldId id="269" r:id="rId16"/>
  </p:sldIdLst>
  <p:sldSz cx="12192000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541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240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7FE00F-D8EB-41B5-8C1A-D778A0E2594E}" type="datetime1">
              <a:rPr lang="uk-UA" smtClean="0"/>
              <a:t>22.04.2018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06BD15E-A83F-499B-AE2F-72149146BFF5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7F004-CAD1-4436-A611-AF7F6A4DE4D2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uk-UA"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uk-UA" dirty="0"/>
              <a:t>Зразки заголовків</a:t>
            </a:r>
          </a:p>
          <a:p>
            <a:pPr lvl="1" rtl="0"/>
            <a:r>
              <a:rPr lang="uk-UA" dirty="0"/>
              <a:t>Другий рівень</a:t>
            </a:r>
          </a:p>
          <a:p>
            <a:pPr lvl="2" rtl="0"/>
            <a:r>
              <a:rPr lang="uk-UA" dirty="0"/>
              <a:t>Третій рівень</a:t>
            </a:r>
          </a:p>
          <a:p>
            <a:pPr lvl="3" rtl="0"/>
            <a:r>
              <a:rPr lang="uk-UA" dirty="0"/>
              <a:t>Четвертий рівень</a:t>
            </a:r>
          </a:p>
          <a:p>
            <a:pPr lvl="4" rtl="0"/>
            <a:r>
              <a:rPr lang="uk-UA" dirty="0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D6FFF6-EFF5-46FA-B62C-F141E1274D59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4BD6FFF6-EFF5-46FA-B62C-F141E1274D59}" type="slidenum">
              <a:rPr lang="uk-UA" smtClean="0"/>
              <a:t>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92506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uk-UA" smtClean="0"/>
              <a:t>3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0713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47243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uk-UA" smtClean="0"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07234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uk-UA" smtClean="0"/>
              <a:t>6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153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uk-UA" smtClean="0"/>
              <a:t>7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915425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BD6FFF6-EFF5-46FA-B62C-F141E1274D59}" type="slidenum">
              <a:rPr lang="uk-UA" smtClean="0"/>
              <a:t>8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31190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Зображення 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rtlCol="0" anchor="b"/>
          <a:lstStyle>
            <a:lvl1pPr algn="ctr">
              <a:defRPr/>
            </a:lvl1pPr>
            <a:extLst/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22" name="Підзаголовок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 rtlCol="0"/>
          <a:lstStyle>
            <a:lvl1pPr marL="27432" indent="0" algn="ctr">
              <a:buNone/>
              <a:defRPr sz="26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pPr rtl="0"/>
            <a:r>
              <a:rPr lang="uk-UA"/>
              <a:t>Клацніть, щоб редагувати стиль зразка підзаголовка</a:t>
            </a:r>
            <a:endParaRPr kumimoji="0"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99E34B4E-A114-4049-942E-C3E56B8FE52D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20" name="Місце для нижнього колонтитула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  <a:p>
            <a:pPr lvl="1" rtl="0" eaLnBrk="1" latinLnBrk="0" hangingPunct="1"/>
            <a:r>
              <a:rPr lang="uk-UA"/>
              <a:t>Другий рівень</a:t>
            </a:r>
          </a:p>
          <a:p>
            <a:pPr lvl="2" rtl="0" eaLnBrk="1" latinLnBrk="0" hangingPunct="1"/>
            <a:r>
              <a:rPr lang="uk-UA"/>
              <a:t>Третій рівень</a:t>
            </a:r>
          </a:p>
          <a:p>
            <a:pPr lvl="3" rtl="0" eaLnBrk="1" latinLnBrk="0" hangingPunct="1"/>
            <a:r>
              <a:rPr lang="uk-UA"/>
              <a:t>Четвертий рівень</a:t>
            </a:r>
          </a:p>
          <a:p>
            <a:pPr lvl="4" rtl="0" eaLnBrk="1" latinLnBrk="0" hangingPunct="1"/>
            <a:r>
              <a:rPr lang="uk-UA"/>
              <a:t>П’ятий рівень</a:t>
            </a:r>
            <a:endParaRPr kumimoji="0"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E981CCAC-0F62-449C-AEE8-A30FED7BAFE8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 rtlCol="0"/>
          <a:lstStyle/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  <a:p>
            <a:pPr lvl="1" rtl="0" eaLnBrk="1" latinLnBrk="0" hangingPunct="1"/>
            <a:r>
              <a:rPr lang="uk-UA"/>
              <a:t>Другий рівень</a:t>
            </a:r>
          </a:p>
          <a:p>
            <a:pPr lvl="2" rtl="0" eaLnBrk="1" latinLnBrk="0" hangingPunct="1"/>
            <a:r>
              <a:rPr lang="uk-UA"/>
              <a:t>Третій рівень</a:t>
            </a:r>
          </a:p>
          <a:p>
            <a:pPr lvl="3" rtl="0" eaLnBrk="1" latinLnBrk="0" hangingPunct="1"/>
            <a:r>
              <a:rPr lang="uk-UA"/>
              <a:t>Четвертий рівень</a:t>
            </a:r>
          </a:p>
          <a:p>
            <a:pPr lvl="4" rtl="0" eaLnBrk="1" latinLnBrk="0" hangingPunct="1"/>
            <a:r>
              <a:rPr lang="uk-UA"/>
              <a:t>П’ятий рівень</a:t>
            </a:r>
            <a:endParaRPr kumimoji="0"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8F61F20B-ADCA-431F-975C-ABE3C35BA3BE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/>
          <a:lstStyle/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  <a:p>
            <a:pPr lvl="1" rtl="0" eaLnBrk="1" latinLnBrk="0" hangingPunct="1"/>
            <a:r>
              <a:rPr lang="uk-UA"/>
              <a:t>Другий рівень</a:t>
            </a:r>
          </a:p>
          <a:p>
            <a:pPr lvl="2" rtl="0" eaLnBrk="1" latinLnBrk="0" hangingPunct="1"/>
            <a:r>
              <a:rPr lang="uk-UA"/>
              <a:t>Третій рівень</a:t>
            </a:r>
          </a:p>
          <a:p>
            <a:pPr lvl="3" rtl="0" eaLnBrk="1" latinLnBrk="0" hangingPunct="1"/>
            <a:r>
              <a:rPr lang="uk-UA"/>
              <a:t>Четвертий рівень</a:t>
            </a:r>
          </a:p>
          <a:p>
            <a:pPr lvl="4" rtl="0" eaLnBrk="1" latinLnBrk="0" hangingPunct="1"/>
            <a:r>
              <a:rPr lang="uk-UA"/>
              <a:t>П’ятий рівень</a:t>
            </a:r>
            <a:endParaRPr kumimoji="0" lang="uk-UA" dirty="0"/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AA677DA8-A9E4-44EC-BA46-ED67EA57F4CA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rtlCol="0"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rtlCol="0"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 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ED1E910D-6C42-4D12-A743-77BA33F14109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  <a:p>
            <a:pPr lvl="1" rtl="0" eaLnBrk="1" latinLnBrk="0" hangingPunct="1"/>
            <a:r>
              <a:rPr lang="uk-UA"/>
              <a:t>Другий рівень</a:t>
            </a:r>
          </a:p>
          <a:p>
            <a:pPr lvl="2" rtl="0" eaLnBrk="1" latinLnBrk="0" hangingPunct="1"/>
            <a:r>
              <a:rPr lang="uk-UA"/>
              <a:t>Третій рівень</a:t>
            </a:r>
          </a:p>
          <a:p>
            <a:pPr lvl="3" rtl="0" eaLnBrk="1" latinLnBrk="0" hangingPunct="1"/>
            <a:r>
              <a:rPr lang="uk-UA"/>
              <a:t>Четвертий рівень</a:t>
            </a:r>
          </a:p>
          <a:p>
            <a:pPr lvl="4" rtl="0" eaLnBrk="1" latinLnBrk="0" hangingPunct="1"/>
            <a:r>
              <a:rPr lang="uk-UA"/>
              <a:t>П’ятий рівень</a:t>
            </a:r>
            <a:endParaRPr kumimoji="0"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  <a:p>
            <a:pPr lvl="1" rtl="0" eaLnBrk="1" latinLnBrk="0" hangingPunct="1"/>
            <a:r>
              <a:rPr lang="uk-UA"/>
              <a:t>Другий рівень</a:t>
            </a:r>
          </a:p>
          <a:p>
            <a:pPr lvl="2" rtl="0" eaLnBrk="1" latinLnBrk="0" hangingPunct="1"/>
            <a:r>
              <a:rPr lang="uk-UA"/>
              <a:t>Третій рівень</a:t>
            </a:r>
          </a:p>
          <a:p>
            <a:pPr lvl="3" rtl="0" eaLnBrk="1" latinLnBrk="0" hangingPunct="1"/>
            <a:r>
              <a:rPr lang="uk-UA"/>
              <a:t>Четвертий рівень</a:t>
            </a:r>
          </a:p>
          <a:p>
            <a:pPr lvl="4" rtl="0" eaLnBrk="1" latinLnBrk="0" hangingPunct="1"/>
            <a:r>
              <a:rPr lang="uk-UA"/>
              <a:t>П’ятий рівень</a:t>
            </a:r>
            <a:endParaRPr kumimoji="0"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931DC201-C383-4124-915A-C7DFBD918E09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rtlCol="0" anchor="ctr"/>
          <a:lstStyle>
            <a:lvl1pPr algn="ctr">
              <a:defRPr sz="4500" b="1" cap="none" baseline="0"/>
            </a:lvl1pPr>
            <a:extLst/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  <a:p>
            <a:pPr lvl="1" rtl="0" eaLnBrk="1" latinLnBrk="0" hangingPunct="1"/>
            <a:r>
              <a:rPr lang="uk-UA"/>
              <a:t>Другий рівень</a:t>
            </a:r>
          </a:p>
          <a:p>
            <a:pPr lvl="2" rtl="0" eaLnBrk="1" latinLnBrk="0" hangingPunct="1"/>
            <a:r>
              <a:rPr lang="uk-UA"/>
              <a:t>Третій рівень</a:t>
            </a:r>
          </a:p>
          <a:p>
            <a:pPr lvl="3" rtl="0" eaLnBrk="1" latinLnBrk="0" hangingPunct="1"/>
            <a:r>
              <a:rPr lang="uk-UA"/>
              <a:t>Четвертий рівень</a:t>
            </a:r>
          </a:p>
          <a:p>
            <a:pPr lvl="4" rtl="0" eaLnBrk="1" latinLnBrk="0" hangingPunct="1"/>
            <a:r>
              <a:rPr lang="uk-UA"/>
              <a:t>П’ятий рівень</a:t>
            </a:r>
            <a:endParaRPr kumimoji="0"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rtlCol="0"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 rtlCol="0"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  <a:p>
            <a:pPr lvl="1" rtl="0" eaLnBrk="1" latinLnBrk="0" hangingPunct="1"/>
            <a:r>
              <a:rPr lang="uk-UA"/>
              <a:t>Другий рівень</a:t>
            </a:r>
          </a:p>
          <a:p>
            <a:pPr lvl="2" rtl="0" eaLnBrk="1" latinLnBrk="0" hangingPunct="1"/>
            <a:r>
              <a:rPr lang="uk-UA"/>
              <a:t>Третій рівень</a:t>
            </a:r>
          </a:p>
          <a:p>
            <a:pPr lvl="3" rtl="0" eaLnBrk="1" latinLnBrk="0" hangingPunct="1"/>
            <a:r>
              <a:rPr lang="uk-UA"/>
              <a:t>Четвертий рівень</a:t>
            </a:r>
          </a:p>
          <a:p>
            <a:pPr lvl="4" rtl="0" eaLnBrk="1" latinLnBrk="0" hangingPunct="1"/>
            <a:r>
              <a:rPr lang="uk-UA"/>
              <a:t>П’ятий рівень</a:t>
            </a:r>
            <a:endParaRPr kumimoji="0" lang="uk-UA" dirty="0"/>
          </a:p>
        </p:txBody>
      </p:sp>
      <p:sp>
        <p:nvSpPr>
          <p:cNvPr id="7" name="Місце для дати 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CA6B212F-0EF0-464F-BCC5-FEAF1AB26A59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rtlCol="0" anchor="ctr"/>
          <a:lstStyle/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дати 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0DF471DA-4110-4BC5-83FB-0D91C2F45E52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 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5ECEF468-2AA0-41AF-A23A-6D72FBDB321F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rtlCol="0"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 rtlCol="0"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  <a:p>
            <a:pPr lvl="1" rtl="0" eaLnBrk="1" latinLnBrk="0" hangingPunct="1"/>
            <a:r>
              <a:rPr lang="uk-UA"/>
              <a:t>Другий рівень</a:t>
            </a:r>
          </a:p>
          <a:p>
            <a:pPr lvl="2" rtl="0" eaLnBrk="1" latinLnBrk="0" hangingPunct="1"/>
            <a:r>
              <a:rPr lang="uk-UA"/>
              <a:t>Третій рівень</a:t>
            </a:r>
          </a:p>
          <a:p>
            <a:pPr lvl="3" rtl="0" eaLnBrk="1" latinLnBrk="0" hangingPunct="1"/>
            <a:r>
              <a:rPr lang="uk-UA"/>
              <a:t>Четвертий рівень</a:t>
            </a:r>
          </a:p>
          <a:p>
            <a:pPr lvl="4" rtl="0" eaLnBrk="1" latinLnBrk="0" hangingPunct="1"/>
            <a:r>
              <a:rPr lang="uk-UA"/>
              <a:t>П’ятий рівень</a:t>
            </a:r>
            <a:endParaRPr kumimoji="0" lang="uk-UA" dirty="0"/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D3F47D89-FCE7-47E3-9430-A93B240BB9C6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rtlCol="0"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pPr rtl="0"/>
            <a:r>
              <a:rPr lang="uk-UA"/>
              <a:t>Клацніть, щоб редагувати стиль зразка заголовка</a:t>
            </a:r>
            <a:endParaRPr lang="uk-UA" dirty="0"/>
          </a:p>
        </p:txBody>
      </p:sp>
      <p:sp>
        <p:nvSpPr>
          <p:cNvPr id="8" name="Прямокутник 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uk-UA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Місце для зображення 2" descr="Пустий покажчик місця заповнення для зображення.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rtlCol="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lang="uk-UA"/>
              <a:t>Клацніть піктограму, щоб додати зображення</a:t>
            </a:r>
            <a:endParaRPr kumimoji="0" lang="uk-UA" dirty="0"/>
          </a:p>
        </p:txBody>
      </p:sp>
      <p:sp>
        <p:nvSpPr>
          <p:cNvPr id="9" name="Прямокутник 1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uk-UA" sz="1800" dirty="0"/>
          </a:p>
        </p:txBody>
      </p:sp>
      <p:sp>
        <p:nvSpPr>
          <p:cNvPr id="10" name="Прямокутник 2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uk-UA" sz="1800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rtlCol="0"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rtl="0" eaLnBrk="1" latinLnBrk="0" hangingPunct="1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 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fld id="{901F2BDE-F87F-43E1-8588-E3298AC63751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/>
          <a:lstStyle/>
          <a:p>
            <a:pPr rtl="0"/>
            <a:fld id="{401CF334-2D5C-4859-84A6-CA7E6E43FAEB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а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Прямокутник 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uk-UA" dirty="0"/>
            </a:p>
          </p:txBody>
        </p:sp>
        <p:sp>
          <p:nvSpPr>
            <p:cNvPr id="15" name="Прямокутник 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latinLnBrk="0" hangingPunct="1"/>
              <a:endParaRPr kumimoji="0" lang="uk-UA" sz="1800" dirty="0"/>
            </a:p>
          </p:txBody>
        </p:sp>
        <p:pic>
          <p:nvPicPr>
            <p:cNvPr id="3" name="Зображення 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Місце для заголовка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rtlCol="0" anchor="ctr">
            <a:normAutofit/>
          </a:bodyPr>
          <a:lstStyle/>
          <a:p>
            <a:pPr rtl="0"/>
            <a:r>
              <a:rPr lang="uk-UA" dirty="0"/>
              <a:t>Зразок заголовка</a:t>
            </a:r>
          </a:p>
        </p:txBody>
      </p:sp>
      <p:sp>
        <p:nvSpPr>
          <p:cNvPr id="17" name="Місце для тексту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 rtl="0" eaLnBrk="1" latinLnBrk="0" hangingPunct="1"/>
            <a:r>
              <a:rPr lang="uk-UA" dirty="0"/>
              <a:t>Зразки заголовків</a:t>
            </a:r>
          </a:p>
          <a:p>
            <a:pPr lvl="1" rtl="0" eaLnBrk="1" latinLnBrk="0" hangingPunct="1"/>
            <a:r>
              <a:rPr lang="uk-UA" dirty="0"/>
              <a:t>Другий рівень</a:t>
            </a:r>
          </a:p>
          <a:p>
            <a:pPr lvl="2" rtl="0" eaLnBrk="1" latinLnBrk="0" hangingPunct="1"/>
            <a:r>
              <a:rPr lang="uk-UA" dirty="0"/>
              <a:t>Третій рівень</a:t>
            </a:r>
          </a:p>
          <a:p>
            <a:pPr lvl="3" rtl="0" eaLnBrk="1" latinLnBrk="0" hangingPunct="1"/>
            <a:r>
              <a:rPr lang="uk-UA" dirty="0"/>
              <a:t>Четвертий рівень</a:t>
            </a:r>
          </a:p>
          <a:p>
            <a:pPr lvl="4" rtl="0" eaLnBrk="1" latinLnBrk="0" hangingPunct="1"/>
            <a:r>
              <a:rPr lang="uk-UA" dirty="0"/>
              <a:t>П’ятий рівень</a:t>
            </a:r>
          </a:p>
        </p:txBody>
      </p:sp>
      <p:sp>
        <p:nvSpPr>
          <p:cNvPr id="18" name="Місце для дати 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rtlCol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C547166-A1EA-4332-88E6-6DE173BBF84F}" type="datetime1">
              <a:rPr lang="uk-UA" smtClean="0"/>
              <a:pPr/>
              <a:t>22.04.2018</a:t>
            </a:fld>
            <a:endParaRPr lang="uk-UA" dirty="0"/>
          </a:p>
        </p:txBody>
      </p:sp>
      <p:sp>
        <p:nvSpPr>
          <p:cNvPr id="19" name="Місце для нижнього колонтитула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rtlCol="0" anchor="b"/>
          <a:lstStyle>
            <a:lvl1pPr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r>
              <a:rPr lang="uk-UA" dirty="0"/>
              <a:t>Додайте нижній колонтитул</a:t>
            </a:r>
          </a:p>
        </p:txBody>
      </p:sp>
      <p:sp>
        <p:nvSpPr>
          <p:cNvPr id="20" name="Місце для номера слайда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rtlCol="0" anchor="b"/>
          <a:lstStyle>
            <a:lvl1pPr algn="ctr" eaLnBrk="1" latinLnBrk="0" hangingPunct="1">
              <a:defRPr kumimoji="0" sz="1100">
                <a:solidFill>
                  <a:schemeClr val="tx2"/>
                </a:solidFill>
                <a:effectLst/>
              </a:defRPr>
            </a:lvl1pPr>
            <a:extLst/>
          </a:lstStyle>
          <a:p>
            <a:pPr rtl="0"/>
            <a:fld id="{401CF334-2D5C-4859-84A6-CA7E6E43FAEB}" type="slidenum">
              <a:rPr lang="uk-UA" smtClean="0"/>
              <a:pPr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>
            <a:lumMod val="50000"/>
          </a:schemeClr>
        </a:buClr>
        <a:buSzPct val="80000"/>
        <a:buFont typeface="Wingdings 2"/>
        <a:buChar char=""/>
        <a:defRPr kumimoji="0" sz="32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>
            <a:lumMod val="50000"/>
          </a:schemeClr>
        </a:buClr>
        <a:buFont typeface="Verdana"/>
        <a:buChar char="◦"/>
        <a:defRPr kumimoji="0" sz="2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>
            <a:lumMod val="75000"/>
          </a:schemeClr>
        </a:buClr>
        <a:buFont typeface="Wingdings 2"/>
        <a:buChar char=""/>
        <a:defRPr kumimoji="0"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>
            <a:lumMod val="75000"/>
          </a:schemeClr>
        </a:buClr>
        <a:buFont typeface="Wingdings 2"/>
        <a:buChar char=""/>
        <a:defRPr kumimoji="0" sz="20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32295D9-F262-4612-933E-2A77101B94FD}"/>
              </a:ext>
            </a:extLst>
          </p:cNvPr>
          <p:cNvSpPr txBox="1"/>
          <p:nvPr/>
        </p:nvSpPr>
        <p:spPr>
          <a:xfrm>
            <a:off x="3260033" y="1364973"/>
            <a:ext cx="826935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500" dirty="0">
                <a:latin typeface="ArtScript" panose="020B7200000000000000" pitchFamily="34" charset="0"/>
              </a:rPr>
              <a:t>Друге життя паперу</a:t>
            </a:r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EC3113C-DAC8-49E2-B3F8-BBEC0FA75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2315" y="532767"/>
            <a:ext cx="7729979" cy="579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4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B18F2354-D39E-4BCF-AE80-3B357EBD3867}"/>
              </a:ext>
            </a:extLst>
          </p:cNvPr>
          <p:cNvSpPr/>
          <p:nvPr/>
        </p:nvSpPr>
        <p:spPr>
          <a:xfrm>
            <a:off x="2213113" y="6183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/>
              <a:t>Джерела</a:t>
            </a:r>
            <a:r>
              <a:rPr lang="ru-RU" dirty="0"/>
              <a:t>:</a:t>
            </a:r>
            <a:endParaRPr lang="uk-UA" dirty="0"/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19C9D114-BF4C-44DD-9E88-7545B52A7693}"/>
              </a:ext>
            </a:extLst>
          </p:cNvPr>
          <p:cNvSpPr/>
          <p:nvPr/>
        </p:nvSpPr>
        <p:spPr>
          <a:xfrm>
            <a:off x="2213113" y="1123986"/>
            <a:ext cx="5327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http://ecoclubrivne.org/second-life-of-paper/</a:t>
            </a:r>
            <a:endParaRPr lang="uk-UA" dirty="0"/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1AA1E778-9F4D-4AA5-9518-A07D9A3ADE5C}"/>
              </a:ext>
            </a:extLst>
          </p:cNvPr>
          <p:cNvSpPr/>
          <p:nvPr/>
        </p:nvSpPr>
        <p:spPr>
          <a:xfrm>
            <a:off x="2213112" y="1629655"/>
            <a:ext cx="95415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http://www.eco-live.com.ua/content/blogs/dekilka-faktiv-pro-vtorinne-vikoristannya-paperu</a:t>
            </a:r>
            <a:endParaRPr lang="uk-UA" dirty="0"/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208E4688-E098-4413-B850-F6A9AFD2DE44}"/>
              </a:ext>
            </a:extLst>
          </p:cNvPr>
          <p:cNvSpPr/>
          <p:nvPr/>
        </p:nvSpPr>
        <p:spPr>
          <a:xfrm>
            <a:off x="2213112" y="2412323"/>
            <a:ext cx="8454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http://papir-mal.com.ua/druge-zhittya-vikoristanogo-paperu/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1038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370E67-4FA1-41DC-94E3-134FEE89DA47}"/>
              </a:ext>
            </a:extLst>
          </p:cNvPr>
          <p:cNvSpPr txBox="1"/>
          <p:nvPr/>
        </p:nvSpPr>
        <p:spPr>
          <a:xfrm>
            <a:off x="5340625" y="4373218"/>
            <a:ext cx="54201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2800" dirty="0"/>
              <a:t>Презентацію підготувала</a:t>
            </a:r>
            <a:br>
              <a:rPr lang="uk-UA" sz="2800" dirty="0"/>
            </a:br>
            <a:r>
              <a:rPr lang="uk-UA" sz="2800" dirty="0"/>
              <a:t>Кулик Катерина</a:t>
            </a:r>
          </a:p>
          <a:p>
            <a:pPr algn="r"/>
            <a:r>
              <a:rPr lang="uk-UA" sz="2800" dirty="0"/>
              <a:t>Учениця 9-А класу</a:t>
            </a:r>
          </a:p>
          <a:p>
            <a:pPr algn="r"/>
            <a:r>
              <a:rPr lang="uk-UA" sz="2800" dirty="0"/>
              <a:t>СЗШ №27 м. Львова</a:t>
            </a:r>
          </a:p>
        </p:txBody>
      </p:sp>
    </p:spTree>
    <p:extLst>
      <p:ext uri="{BB962C8B-B14F-4D97-AF65-F5344CB8AC3E}">
        <p14:creationId xmlns:p14="http://schemas.microsoft.com/office/powerpoint/2010/main" val="32219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07ED07-1FE2-441E-A8F2-CA4F1BB6F9FC}"/>
              </a:ext>
            </a:extLst>
          </p:cNvPr>
          <p:cNvSpPr txBox="1"/>
          <p:nvPr/>
        </p:nvSpPr>
        <p:spPr>
          <a:xfrm>
            <a:off x="2358886" y="1311966"/>
            <a:ext cx="90379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 жаль, </a:t>
            </a:r>
            <a:r>
              <a:rPr lang="ru-RU" sz="2800" dirty="0" err="1"/>
              <a:t>сміття</a:t>
            </a:r>
            <a:r>
              <a:rPr lang="ru-RU" sz="2800" dirty="0"/>
              <a:t> є </a:t>
            </a:r>
            <a:r>
              <a:rPr lang="ru-RU" sz="2800" dirty="0" err="1"/>
              <a:t>невід’ємною</a:t>
            </a:r>
            <a:r>
              <a:rPr lang="ru-RU" sz="2800" dirty="0"/>
              <a:t> </a:t>
            </a:r>
            <a:r>
              <a:rPr lang="ru-RU" sz="2800" dirty="0" err="1"/>
              <a:t>частиною</a:t>
            </a:r>
            <a:r>
              <a:rPr lang="ru-RU" sz="2800" dirty="0"/>
              <a:t> </a:t>
            </a:r>
            <a:r>
              <a:rPr lang="ru-RU" sz="2800" dirty="0" err="1"/>
              <a:t>нашого</a:t>
            </a:r>
            <a:r>
              <a:rPr lang="ru-RU" sz="2800" dirty="0"/>
              <a:t> </a:t>
            </a:r>
            <a:r>
              <a:rPr lang="ru-RU" sz="2800" dirty="0" err="1"/>
              <a:t>життя</a:t>
            </a:r>
            <a:r>
              <a:rPr lang="ru-RU" sz="2800" dirty="0"/>
              <a:t>.  За статистикою в 1 </a:t>
            </a:r>
            <a:r>
              <a:rPr lang="ru-RU" sz="2800" dirty="0" err="1"/>
              <a:t>тонні</a:t>
            </a:r>
            <a:r>
              <a:rPr lang="ru-RU" sz="2800" dirty="0"/>
              <a:t> </a:t>
            </a:r>
            <a:r>
              <a:rPr lang="ru-RU" sz="2800" dirty="0" err="1"/>
              <a:t>побутового</a:t>
            </a:r>
            <a:r>
              <a:rPr lang="ru-RU" sz="2800" dirty="0"/>
              <a:t> </a:t>
            </a:r>
            <a:r>
              <a:rPr lang="ru-RU" sz="2800" dirty="0" err="1"/>
              <a:t>сміття</a:t>
            </a:r>
            <a:r>
              <a:rPr lang="ru-RU" sz="2800" dirty="0"/>
              <a:t> </a:t>
            </a:r>
            <a:r>
              <a:rPr lang="ru-RU" sz="2800" dirty="0" err="1"/>
              <a:t>міститься</a:t>
            </a:r>
            <a:r>
              <a:rPr lang="ru-RU" sz="2800" dirty="0"/>
              <a:t> </a:t>
            </a:r>
            <a:r>
              <a:rPr lang="ru-RU" sz="2800" dirty="0" err="1"/>
              <a:t>біля</a:t>
            </a:r>
            <a:r>
              <a:rPr lang="ru-RU" sz="2800" dirty="0"/>
              <a:t> 20-40% </a:t>
            </a:r>
            <a:r>
              <a:rPr lang="ru-RU" sz="2800" dirty="0" err="1"/>
              <a:t>паперових</a:t>
            </a:r>
            <a:r>
              <a:rPr lang="ru-RU" sz="2800" dirty="0"/>
              <a:t> </a:t>
            </a:r>
            <a:r>
              <a:rPr lang="ru-RU" sz="2800" dirty="0" err="1"/>
              <a:t>відходів</a:t>
            </a:r>
            <a:r>
              <a:rPr lang="ru-RU" sz="2800" dirty="0"/>
              <a:t>. </a:t>
            </a:r>
            <a:r>
              <a:rPr lang="uk-UA" sz="2800" dirty="0"/>
              <a:t>Проблема в тому, що, на відміну від скла, відокремити хоча б якусь частину цієї паперової маси для переробки, після того, як вона змішалася з іншим сміттям – не можливо. Тому вкрай важливо збирати макулатуру окремо.</a:t>
            </a:r>
          </a:p>
        </p:txBody>
      </p:sp>
    </p:spTree>
    <p:extLst>
      <p:ext uri="{BB962C8B-B14F-4D97-AF65-F5344CB8AC3E}">
        <p14:creationId xmlns:p14="http://schemas.microsoft.com/office/powerpoint/2010/main" val="154149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0E45AF-58D0-4E96-8574-09E7FE13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332" y="533499"/>
            <a:ext cx="7866207" cy="52245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F7D753-663F-4C3A-8D4D-05C787183495}"/>
              </a:ext>
            </a:extLst>
          </p:cNvPr>
          <p:cNvSpPr txBox="1"/>
          <p:nvPr/>
        </p:nvSpPr>
        <p:spPr>
          <a:xfrm>
            <a:off x="3034748" y="6003235"/>
            <a:ext cx="7752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/>
              <a:t>Паперові</a:t>
            </a:r>
            <a:r>
              <a:rPr lang="ru-RU" dirty="0"/>
              <a:t> </a:t>
            </a:r>
            <a:r>
              <a:rPr lang="ru-RU" dirty="0" err="1"/>
              <a:t>відходи</a:t>
            </a:r>
            <a:r>
              <a:rPr lang="ru-RU" dirty="0"/>
              <a:t>, </a:t>
            </a:r>
            <a:r>
              <a:rPr lang="ru-RU" dirty="0" err="1"/>
              <a:t>зібрані</a:t>
            </a:r>
            <a:r>
              <a:rPr lang="ru-RU" dirty="0"/>
              <a:t> для </a:t>
            </a:r>
            <a:r>
              <a:rPr lang="ru-RU" dirty="0" err="1"/>
              <a:t>переробки</a:t>
            </a:r>
            <a:r>
              <a:rPr lang="ru-RU" dirty="0"/>
              <a:t>, </a:t>
            </a:r>
            <a:r>
              <a:rPr lang="ru-RU" dirty="0" err="1"/>
              <a:t>Італія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653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355878-8F68-4369-AEFD-2AE8BEA32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854" y="298174"/>
            <a:ext cx="4694772" cy="6261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2AE1D-54FF-433D-A376-3066B4952680}"/>
              </a:ext>
            </a:extLst>
          </p:cNvPr>
          <p:cNvSpPr txBox="1"/>
          <p:nvPr/>
        </p:nvSpPr>
        <p:spPr>
          <a:xfrm>
            <a:off x="2173357" y="1099930"/>
            <a:ext cx="3922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Ящик для </a:t>
            </a:r>
            <a:r>
              <a:rPr lang="ru-RU" dirty="0" err="1"/>
              <a:t>збору</a:t>
            </a:r>
            <a:r>
              <a:rPr lang="ru-RU" dirty="0"/>
              <a:t> </a:t>
            </a:r>
            <a:r>
              <a:rPr lang="ru-RU" dirty="0" err="1"/>
              <a:t>макулатури</a:t>
            </a:r>
            <a:r>
              <a:rPr lang="ru-RU" dirty="0"/>
              <a:t> на </a:t>
            </a:r>
            <a:r>
              <a:rPr lang="ru-RU" dirty="0" err="1"/>
              <a:t>залізничній</a:t>
            </a:r>
            <a:r>
              <a:rPr lang="ru-RU" dirty="0"/>
              <a:t> </a:t>
            </a:r>
            <a:r>
              <a:rPr lang="ru-RU" dirty="0" err="1"/>
              <a:t>станції</a:t>
            </a:r>
            <a:r>
              <a:rPr lang="ru-RU" dirty="0"/>
              <a:t>, </a:t>
            </a:r>
            <a:r>
              <a:rPr lang="ru-RU" dirty="0" err="1"/>
              <a:t>Німеччина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7965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05F6C9-4674-4EDF-B6E8-4B003CDF1C95}"/>
              </a:ext>
            </a:extLst>
          </p:cNvPr>
          <p:cNvSpPr txBox="1"/>
          <p:nvPr/>
        </p:nvSpPr>
        <p:spPr>
          <a:xfrm>
            <a:off x="1762537" y="689113"/>
            <a:ext cx="4147932" cy="6370975"/>
          </a:xfrm>
          <a:custGeom>
            <a:avLst/>
            <a:gdLst>
              <a:gd name="connsiteX0" fmla="*/ 0 w 9846365"/>
              <a:gd name="connsiteY0" fmla="*/ 0 h 2677656"/>
              <a:gd name="connsiteX1" fmla="*/ 9846365 w 9846365"/>
              <a:gd name="connsiteY1" fmla="*/ 0 h 2677656"/>
              <a:gd name="connsiteX2" fmla="*/ 9846365 w 9846365"/>
              <a:gd name="connsiteY2" fmla="*/ 2677656 h 2677656"/>
              <a:gd name="connsiteX3" fmla="*/ 0 w 9846365"/>
              <a:gd name="connsiteY3" fmla="*/ 2677656 h 2677656"/>
              <a:gd name="connsiteX4" fmla="*/ 0 w 9846365"/>
              <a:gd name="connsiteY4" fmla="*/ 0 h 2677656"/>
              <a:gd name="connsiteX0" fmla="*/ 0 w 9846365"/>
              <a:gd name="connsiteY0" fmla="*/ 0 h 2677656"/>
              <a:gd name="connsiteX1" fmla="*/ 9846365 w 9846365"/>
              <a:gd name="connsiteY1" fmla="*/ 0 h 2677656"/>
              <a:gd name="connsiteX2" fmla="*/ 9846365 w 9846365"/>
              <a:gd name="connsiteY2" fmla="*/ 2677656 h 2677656"/>
              <a:gd name="connsiteX3" fmla="*/ 5141843 w 9846365"/>
              <a:gd name="connsiteY3" fmla="*/ 1259673 h 2677656"/>
              <a:gd name="connsiteX4" fmla="*/ 0 w 9846365"/>
              <a:gd name="connsiteY4" fmla="*/ 0 h 2677656"/>
              <a:gd name="connsiteX0" fmla="*/ 0 w 9846365"/>
              <a:gd name="connsiteY0" fmla="*/ 0 h 2677656"/>
              <a:gd name="connsiteX1" fmla="*/ 9846365 w 9846365"/>
              <a:gd name="connsiteY1" fmla="*/ 0 h 2677656"/>
              <a:gd name="connsiteX2" fmla="*/ 9846365 w 9846365"/>
              <a:gd name="connsiteY2" fmla="*/ 2677656 h 2677656"/>
              <a:gd name="connsiteX3" fmla="*/ 5141843 w 9846365"/>
              <a:gd name="connsiteY3" fmla="*/ 1259673 h 2677656"/>
              <a:gd name="connsiteX4" fmla="*/ 0 w 9846365"/>
              <a:gd name="connsiteY4" fmla="*/ 0 h 2677656"/>
              <a:gd name="connsiteX0" fmla="*/ 0 w 9846365"/>
              <a:gd name="connsiteY0" fmla="*/ 0 h 2677656"/>
              <a:gd name="connsiteX1" fmla="*/ 9846365 w 9846365"/>
              <a:gd name="connsiteY1" fmla="*/ 0 h 2677656"/>
              <a:gd name="connsiteX2" fmla="*/ 9846365 w 9846365"/>
              <a:gd name="connsiteY2" fmla="*/ 2677656 h 2677656"/>
              <a:gd name="connsiteX3" fmla="*/ 5274365 w 9846365"/>
              <a:gd name="connsiteY3" fmla="*/ 1259673 h 2677656"/>
              <a:gd name="connsiteX4" fmla="*/ 0 w 9846365"/>
              <a:gd name="connsiteY4" fmla="*/ 0 h 2677656"/>
              <a:gd name="connsiteX0" fmla="*/ 0 w 9846365"/>
              <a:gd name="connsiteY0" fmla="*/ 0 h 3647638"/>
              <a:gd name="connsiteX1" fmla="*/ 9846365 w 9846365"/>
              <a:gd name="connsiteY1" fmla="*/ 0 h 3647638"/>
              <a:gd name="connsiteX2" fmla="*/ 9846365 w 9846365"/>
              <a:gd name="connsiteY2" fmla="*/ 2677656 h 3647638"/>
              <a:gd name="connsiteX3" fmla="*/ 5274365 w 9846365"/>
              <a:gd name="connsiteY3" fmla="*/ 1259673 h 3647638"/>
              <a:gd name="connsiteX4" fmla="*/ 0 w 9846365"/>
              <a:gd name="connsiteY4" fmla="*/ 0 h 3647638"/>
              <a:gd name="connsiteX0" fmla="*/ 0 w 9846365"/>
              <a:gd name="connsiteY0" fmla="*/ 0 h 5858177"/>
              <a:gd name="connsiteX1" fmla="*/ 9846365 w 9846365"/>
              <a:gd name="connsiteY1" fmla="*/ 0 h 5858177"/>
              <a:gd name="connsiteX2" fmla="*/ 9833113 w 9846365"/>
              <a:gd name="connsiteY2" fmla="*/ 5858177 h 5858177"/>
              <a:gd name="connsiteX3" fmla="*/ 5274365 w 9846365"/>
              <a:gd name="connsiteY3" fmla="*/ 1259673 h 5858177"/>
              <a:gd name="connsiteX4" fmla="*/ 0 w 9846365"/>
              <a:gd name="connsiteY4" fmla="*/ 0 h 5858177"/>
              <a:gd name="connsiteX0" fmla="*/ 0 w 9846365"/>
              <a:gd name="connsiteY0" fmla="*/ 0 h 5863708"/>
              <a:gd name="connsiteX1" fmla="*/ 9846365 w 9846365"/>
              <a:gd name="connsiteY1" fmla="*/ 0 h 5863708"/>
              <a:gd name="connsiteX2" fmla="*/ 9833113 w 9846365"/>
              <a:gd name="connsiteY2" fmla="*/ 5858177 h 5863708"/>
              <a:gd name="connsiteX3" fmla="*/ 5274365 w 9846365"/>
              <a:gd name="connsiteY3" fmla="*/ 1259673 h 5863708"/>
              <a:gd name="connsiteX4" fmla="*/ 0 w 9846365"/>
              <a:gd name="connsiteY4" fmla="*/ 0 h 5863708"/>
              <a:gd name="connsiteX0" fmla="*/ 1026557 w 10872922"/>
              <a:gd name="connsiteY0" fmla="*/ 0 h 5863708"/>
              <a:gd name="connsiteX1" fmla="*/ 10872922 w 10872922"/>
              <a:gd name="connsiteY1" fmla="*/ 0 h 5863708"/>
              <a:gd name="connsiteX2" fmla="*/ 10859670 w 10872922"/>
              <a:gd name="connsiteY2" fmla="*/ 5858177 h 5863708"/>
              <a:gd name="connsiteX3" fmla="*/ 6300922 w 10872922"/>
              <a:gd name="connsiteY3" fmla="*/ 1259673 h 5863708"/>
              <a:gd name="connsiteX4" fmla="*/ 668748 w 10872922"/>
              <a:gd name="connsiteY4" fmla="*/ 901146 h 5863708"/>
              <a:gd name="connsiteX5" fmla="*/ 1026557 w 10872922"/>
              <a:gd name="connsiteY5" fmla="*/ 0 h 5863708"/>
              <a:gd name="connsiteX0" fmla="*/ 636451 w 10482816"/>
              <a:gd name="connsiteY0" fmla="*/ 0 h 5863708"/>
              <a:gd name="connsiteX1" fmla="*/ 10482816 w 10482816"/>
              <a:gd name="connsiteY1" fmla="*/ 0 h 5863708"/>
              <a:gd name="connsiteX2" fmla="*/ 10469564 w 10482816"/>
              <a:gd name="connsiteY2" fmla="*/ 5858177 h 5863708"/>
              <a:gd name="connsiteX3" fmla="*/ 5910816 w 10482816"/>
              <a:gd name="connsiteY3" fmla="*/ 1259673 h 5863708"/>
              <a:gd name="connsiteX4" fmla="*/ 278642 w 10482816"/>
              <a:gd name="connsiteY4" fmla="*/ 901146 h 5863708"/>
              <a:gd name="connsiteX5" fmla="*/ 636451 w 10482816"/>
              <a:gd name="connsiteY5" fmla="*/ 0 h 5863708"/>
              <a:gd name="connsiteX0" fmla="*/ 636451 w 10482816"/>
              <a:gd name="connsiteY0" fmla="*/ 0 h 5863708"/>
              <a:gd name="connsiteX1" fmla="*/ 10482816 w 10482816"/>
              <a:gd name="connsiteY1" fmla="*/ 0 h 5863708"/>
              <a:gd name="connsiteX2" fmla="*/ 10469564 w 10482816"/>
              <a:gd name="connsiteY2" fmla="*/ 5858177 h 5863708"/>
              <a:gd name="connsiteX3" fmla="*/ 5910816 w 10482816"/>
              <a:gd name="connsiteY3" fmla="*/ 1259673 h 5863708"/>
              <a:gd name="connsiteX4" fmla="*/ 278642 w 10482816"/>
              <a:gd name="connsiteY4" fmla="*/ 901146 h 5863708"/>
              <a:gd name="connsiteX5" fmla="*/ 636451 w 10482816"/>
              <a:gd name="connsiteY5" fmla="*/ 0 h 5863708"/>
              <a:gd name="connsiteX0" fmla="*/ 523300 w 10369665"/>
              <a:gd name="connsiteY0" fmla="*/ 0 h 5863708"/>
              <a:gd name="connsiteX1" fmla="*/ 10369665 w 10369665"/>
              <a:gd name="connsiteY1" fmla="*/ 0 h 5863708"/>
              <a:gd name="connsiteX2" fmla="*/ 10356413 w 10369665"/>
              <a:gd name="connsiteY2" fmla="*/ 5858177 h 5863708"/>
              <a:gd name="connsiteX3" fmla="*/ 5797665 w 10369665"/>
              <a:gd name="connsiteY3" fmla="*/ 1259673 h 5863708"/>
              <a:gd name="connsiteX4" fmla="*/ 642569 w 10369665"/>
              <a:gd name="connsiteY4" fmla="*/ 1020416 h 5863708"/>
              <a:gd name="connsiteX5" fmla="*/ 523300 w 10369665"/>
              <a:gd name="connsiteY5" fmla="*/ 0 h 5863708"/>
              <a:gd name="connsiteX0" fmla="*/ 580304 w 10426669"/>
              <a:gd name="connsiteY0" fmla="*/ 0 h 5863708"/>
              <a:gd name="connsiteX1" fmla="*/ 10426669 w 10426669"/>
              <a:gd name="connsiteY1" fmla="*/ 0 h 5863708"/>
              <a:gd name="connsiteX2" fmla="*/ 10413417 w 10426669"/>
              <a:gd name="connsiteY2" fmla="*/ 5858177 h 5863708"/>
              <a:gd name="connsiteX3" fmla="*/ 5854669 w 10426669"/>
              <a:gd name="connsiteY3" fmla="*/ 1259673 h 5863708"/>
              <a:gd name="connsiteX4" fmla="*/ 699573 w 10426669"/>
              <a:gd name="connsiteY4" fmla="*/ 1020416 h 5863708"/>
              <a:gd name="connsiteX5" fmla="*/ 580304 w 10426669"/>
              <a:gd name="connsiteY5" fmla="*/ 0 h 5863708"/>
              <a:gd name="connsiteX0" fmla="*/ 580304 w 10426669"/>
              <a:gd name="connsiteY0" fmla="*/ 0 h 5863708"/>
              <a:gd name="connsiteX1" fmla="*/ 10426669 w 10426669"/>
              <a:gd name="connsiteY1" fmla="*/ 0 h 5863708"/>
              <a:gd name="connsiteX2" fmla="*/ 10413417 w 10426669"/>
              <a:gd name="connsiteY2" fmla="*/ 5858177 h 5863708"/>
              <a:gd name="connsiteX3" fmla="*/ 5854669 w 10426669"/>
              <a:gd name="connsiteY3" fmla="*/ 1259673 h 5863708"/>
              <a:gd name="connsiteX4" fmla="*/ 699573 w 10426669"/>
              <a:gd name="connsiteY4" fmla="*/ 1020416 h 5863708"/>
              <a:gd name="connsiteX5" fmla="*/ 580304 w 10426669"/>
              <a:gd name="connsiteY5" fmla="*/ 0 h 5863708"/>
              <a:gd name="connsiteX0" fmla="*/ 580304 w 10426669"/>
              <a:gd name="connsiteY0" fmla="*/ 0 h 6305615"/>
              <a:gd name="connsiteX1" fmla="*/ 10426669 w 10426669"/>
              <a:gd name="connsiteY1" fmla="*/ 0 h 6305615"/>
              <a:gd name="connsiteX2" fmla="*/ 10413417 w 10426669"/>
              <a:gd name="connsiteY2" fmla="*/ 5858177 h 6305615"/>
              <a:gd name="connsiteX3" fmla="*/ 6941347 w 10426669"/>
              <a:gd name="connsiteY3" fmla="*/ 5367129 h 6305615"/>
              <a:gd name="connsiteX4" fmla="*/ 5854669 w 10426669"/>
              <a:gd name="connsiteY4" fmla="*/ 1259673 h 6305615"/>
              <a:gd name="connsiteX5" fmla="*/ 699573 w 10426669"/>
              <a:gd name="connsiteY5" fmla="*/ 1020416 h 6305615"/>
              <a:gd name="connsiteX6" fmla="*/ 580304 w 10426669"/>
              <a:gd name="connsiteY6" fmla="*/ 0 h 6305615"/>
              <a:gd name="connsiteX0" fmla="*/ 580304 w 10426669"/>
              <a:gd name="connsiteY0" fmla="*/ 0 h 6193350"/>
              <a:gd name="connsiteX1" fmla="*/ 10426669 w 10426669"/>
              <a:gd name="connsiteY1" fmla="*/ 0 h 6193350"/>
              <a:gd name="connsiteX2" fmla="*/ 10413417 w 10426669"/>
              <a:gd name="connsiteY2" fmla="*/ 5858177 h 6193350"/>
              <a:gd name="connsiteX3" fmla="*/ 6941347 w 10426669"/>
              <a:gd name="connsiteY3" fmla="*/ 5367129 h 6193350"/>
              <a:gd name="connsiteX4" fmla="*/ 5854669 w 10426669"/>
              <a:gd name="connsiteY4" fmla="*/ 1259673 h 6193350"/>
              <a:gd name="connsiteX5" fmla="*/ 699573 w 10426669"/>
              <a:gd name="connsiteY5" fmla="*/ 1020416 h 6193350"/>
              <a:gd name="connsiteX6" fmla="*/ 580304 w 10426669"/>
              <a:gd name="connsiteY6" fmla="*/ 0 h 6193350"/>
              <a:gd name="connsiteX0" fmla="*/ 580304 w 10426669"/>
              <a:gd name="connsiteY0" fmla="*/ 0 h 6285240"/>
              <a:gd name="connsiteX1" fmla="*/ 10426669 w 10426669"/>
              <a:gd name="connsiteY1" fmla="*/ 0 h 6285240"/>
              <a:gd name="connsiteX2" fmla="*/ 10413417 w 10426669"/>
              <a:gd name="connsiteY2" fmla="*/ 5858177 h 6285240"/>
              <a:gd name="connsiteX3" fmla="*/ 6066703 w 10426669"/>
              <a:gd name="connsiteY3" fmla="*/ 5777947 h 6285240"/>
              <a:gd name="connsiteX4" fmla="*/ 5854669 w 10426669"/>
              <a:gd name="connsiteY4" fmla="*/ 1259673 h 6285240"/>
              <a:gd name="connsiteX5" fmla="*/ 699573 w 10426669"/>
              <a:gd name="connsiteY5" fmla="*/ 1020416 h 6285240"/>
              <a:gd name="connsiteX6" fmla="*/ 580304 w 10426669"/>
              <a:gd name="connsiteY6" fmla="*/ 0 h 6285240"/>
              <a:gd name="connsiteX0" fmla="*/ 580304 w 10426669"/>
              <a:gd name="connsiteY0" fmla="*/ 0 h 6285240"/>
              <a:gd name="connsiteX1" fmla="*/ 10426669 w 10426669"/>
              <a:gd name="connsiteY1" fmla="*/ 0 h 6285240"/>
              <a:gd name="connsiteX2" fmla="*/ 10413417 w 10426669"/>
              <a:gd name="connsiteY2" fmla="*/ 5858177 h 6285240"/>
              <a:gd name="connsiteX3" fmla="*/ 6066703 w 10426669"/>
              <a:gd name="connsiteY3" fmla="*/ 5777947 h 6285240"/>
              <a:gd name="connsiteX4" fmla="*/ 5854669 w 10426669"/>
              <a:gd name="connsiteY4" fmla="*/ 1259673 h 6285240"/>
              <a:gd name="connsiteX5" fmla="*/ 699573 w 10426669"/>
              <a:gd name="connsiteY5" fmla="*/ 1020416 h 6285240"/>
              <a:gd name="connsiteX6" fmla="*/ 580304 w 10426669"/>
              <a:gd name="connsiteY6" fmla="*/ 0 h 6285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6669" h="6285240">
                <a:moveTo>
                  <a:pt x="580304" y="0"/>
                </a:moveTo>
                <a:lnTo>
                  <a:pt x="10426669" y="0"/>
                </a:lnTo>
                <a:cubicBezTo>
                  <a:pt x="10422252" y="1952726"/>
                  <a:pt x="10417834" y="3905451"/>
                  <a:pt x="10413417" y="5858177"/>
                </a:cubicBezTo>
                <a:cubicBezTo>
                  <a:pt x="9761852" y="6765951"/>
                  <a:pt x="9238390" y="5974521"/>
                  <a:pt x="6066703" y="5777947"/>
                </a:cubicBezTo>
                <a:cubicBezTo>
                  <a:pt x="5956268" y="1141896"/>
                  <a:pt x="6824287" y="1997377"/>
                  <a:pt x="5854669" y="1259673"/>
                </a:cubicBezTo>
                <a:cubicBezTo>
                  <a:pt x="4480860" y="420249"/>
                  <a:pt x="5832582" y="1256867"/>
                  <a:pt x="699573" y="1020416"/>
                </a:cubicBezTo>
                <a:cubicBezTo>
                  <a:pt x="708408" y="-77425"/>
                  <a:pt x="-795713" y="136939"/>
                  <a:pt x="580304" y="0"/>
                </a:cubicBez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400" dirty="0" err="1"/>
              <a:t>Більше</a:t>
            </a:r>
            <a:r>
              <a:rPr lang="ru-RU" sz="2400" dirty="0"/>
              <a:t> </a:t>
            </a:r>
            <a:r>
              <a:rPr lang="ru-RU" sz="2400" dirty="0" err="1"/>
              <a:t>всього</a:t>
            </a:r>
            <a:r>
              <a:rPr lang="ru-RU" sz="2400" dirty="0"/>
              <a:t> макулатура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у </a:t>
            </a:r>
            <a:r>
              <a:rPr lang="ru-RU" sz="2400" dirty="0" err="1"/>
              <a:t>виготовленні</a:t>
            </a:r>
            <a:r>
              <a:rPr lang="ru-RU" sz="2400" dirty="0"/>
              <a:t> </a:t>
            </a:r>
            <a:r>
              <a:rPr lang="ru-RU" sz="2400" dirty="0" err="1"/>
              <a:t>гофрованого</a:t>
            </a:r>
            <a:r>
              <a:rPr lang="ru-RU" sz="2400" dirty="0"/>
              <a:t> картону,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використовується</a:t>
            </a:r>
            <a:r>
              <a:rPr lang="ru-RU" sz="2400" dirty="0"/>
              <a:t> для </a:t>
            </a:r>
            <a:r>
              <a:rPr lang="ru-RU" sz="2400" dirty="0" err="1"/>
              <a:t>пакування</a:t>
            </a:r>
            <a:r>
              <a:rPr lang="ru-RU" sz="2400" dirty="0"/>
              <a:t> </a:t>
            </a:r>
            <a:r>
              <a:rPr lang="ru-RU" sz="2400" dirty="0" err="1"/>
              <a:t>різноманітної</a:t>
            </a:r>
            <a:r>
              <a:rPr lang="ru-RU" sz="2400" dirty="0"/>
              <a:t> </a:t>
            </a:r>
            <a:r>
              <a:rPr lang="ru-RU" sz="2400" dirty="0" err="1"/>
              <a:t>продукції</a:t>
            </a:r>
            <a:r>
              <a:rPr lang="ru-RU" sz="2400" dirty="0"/>
              <a:t>, </a:t>
            </a:r>
            <a:r>
              <a:rPr lang="ru-RU" sz="2400" dirty="0" err="1"/>
              <a:t>її</a:t>
            </a:r>
            <a:r>
              <a:rPr lang="ru-RU" sz="2400" dirty="0"/>
              <a:t> </a:t>
            </a:r>
            <a:r>
              <a:rPr lang="ru-RU" sz="2400" dirty="0" err="1"/>
              <a:t>захисту</a:t>
            </a:r>
            <a:r>
              <a:rPr lang="ru-RU" sz="2400" dirty="0"/>
              <a:t> при </a:t>
            </a:r>
            <a:r>
              <a:rPr lang="ru-RU" sz="2400" dirty="0" err="1"/>
              <a:t>трансформуванні</a:t>
            </a:r>
            <a:r>
              <a:rPr lang="ru-RU" sz="2400" dirty="0"/>
              <a:t>, з </a:t>
            </a:r>
            <a:r>
              <a:rPr lang="ru-RU" sz="2400" dirty="0" err="1"/>
              <a:t>нього</a:t>
            </a:r>
            <a:r>
              <a:rPr lang="ru-RU" sz="2400" dirty="0"/>
              <a:t>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роблять</a:t>
            </a:r>
            <a:r>
              <a:rPr lang="ru-RU" sz="2400" dirty="0"/>
              <a:t> </a:t>
            </a:r>
            <a:r>
              <a:rPr lang="ru-RU" sz="2400" dirty="0" err="1"/>
              <a:t>меблі</a:t>
            </a:r>
            <a:r>
              <a:rPr lang="ru-RU" sz="2400" dirty="0"/>
              <a:t>.  Картон – є </a:t>
            </a:r>
            <a:r>
              <a:rPr lang="ru-RU" sz="2400" dirty="0" err="1"/>
              <a:t>еко</a:t>
            </a:r>
            <a:r>
              <a:rPr lang="ru-RU" sz="2400" dirty="0"/>
              <a:t> чистим </a:t>
            </a:r>
            <a:r>
              <a:rPr lang="ru-RU" sz="2400" dirty="0" err="1"/>
              <a:t>матеріалом</a:t>
            </a:r>
            <a:r>
              <a:rPr lang="ru-RU" sz="2400" dirty="0"/>
              <a:t> та не шкодить </a:t>
            </a:r>
            <a:r>
              <a:rPr lang="ru-RU" sz="2400" dirty="0" err="1"/>
              <a:t>природі</a:t>
            </a:r>
            <a:r>
              <a:rPr lang="ru-RU" sz="2400" dirty="0"/>
              <a:t>.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перероблювати</a:t>
            </a:r>
            <a:r>
              <a:rPr lang="ru-RU" sz="2400" dirty="0"/>
              <a:t> </a:t>
            </a:r>
            <a:r>
              <a:rPr lang="ru-RU" sz="2400" dirty="0" err="1"/>
              <a:t>вічно</a:t>
            </a:r>
            <a:r>
              <a:rPr lang="ru-RU" sz="2400" dirty="0"/>
              <a:t>.</a:t>
            </a:r>
          </a:p>
          <a:p>
            <a:br>
              <a:rPr lang="ru-RU" sz="2400" dirty="0"/>
            </a:br>
            <a:endParaRPr lang="uk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C33F73-63C4-4597-85E7-81B58AE3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689113"/>
            <a:ext cx="5479773" cy="547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32FEC6-D66C-4FE5-BAEB-BA10D243B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852" y="1565558"/>
            <a:ext cx="8432273" cy="4953960"/>
          </a:xfrm>
          <a:prstGeom prst="rect">
            <a:avLst/>
          </a:prstGeom>
        </p:spPr>
      </p:pic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B6788FD4-0946-46C8-B034-613E2A72ECBB}"/>
              </a:ext>
            </a:extLst>
          </p:cNvPr>
          <p:cNvSpPr/>
          <p:nvPr/>
        </p:nvSpPr>
        <p:spPr>
          <a:xfrm>
            <a:off x="2654852" y="587922"/>
            <a:ext cx="8529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Тари</a:t>
            </a:r>
            <a:r>
              <a:rPr lang="ru-RU" dirty="0"/>
              <a:t> для </a:t>
            </a:r>
            <a:r>
              <a:rPr lang="ru-RU" dirty="0" err="1"/>
              <a:t>яєць</a:t>
            </a:r>
            <a:r>
              <a:rPr lang="ru-RU" dirty="0"/>
              <a:t> (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ми </a:t>
            </a:r>
            <a:r>
              <a:rPr lang="ru-RU" dirty="0" err="1"/>
              <a:t>обираємо</a:t>
            </a:r>
            <a:r>
              <a:rPr lang="ru-RU" dirty="0"/>
              <a:t> при </a:t>
            </a:r>
            <a:r>
              <a:rPr lang="ru-RU" dirty="0" err="1"/>
              <a:t>покупці</a:t>
            </a:r>
            <a:r>
              <a:rPr lang="ru-RU" dirty="0"/>
              <a:t>),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виготовляють</a:t>
            </a:r>
            <a:r>
              <a:rPr lang="ru-RU" dirty="0"/>
              <a:t> з </a:t>
            </a:r>
            <a:r>
              <a:rPr lang="ru-RU" dirty="0" err="1"/>
              <a:t>макулатури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729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71ACE801-7BEC-4D3E-896C-955220023477}"/>
              </a:ext>
            </a:extLst>
          </p:cNvPr>
          <p:cNvSpPr/>
          <p:nvPr/>
        </p:nvSpPr>
        <p:spPr>
          <a:xfrm>
            <a:off x="2372139" y="1720840"/>
            <a:ext cx="88524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/>
              <a:t>Сучасні</a:t>
            </a:r>
            <a:r>
              <a:rPr lang="ru-RU" sz="3600" dirty="0"/>
              <a:t> </a:t>
            </a:r>
            <a:r>
              <a:rPr lang="ru-RU" sz="3600" dirty="0" err="1"/>
              <a:t>технології</a:t>
            </a:r>
            <a:r>
              <a:rPr lang="ru-RU" sz="3600" dirty="0"/>
              <a:t> </a:t>
            </a:r>
            <a:r>
              <a:rPr lang="ru-RU" sz="3600" dirty="0" err="1"/>
              <a:t>дозволяють</a:t>
            </a:r>
            <a:r>
              <a:rPr lang="ru-RU" sz="3600" dirty="0"/>
              <a:t> </a:t>
            </a:r>
            <a:r>
              <a:rPr lang="ru-RU" sz="3600" dirty="0" err="1"/>
              <a:t>перетворювати</a:t>
            </a:r>
            <a:r>
              <a:rPr lang="ru-RU" sz="3600" dirty="0"/>
              <a:t> макулатуру не </a:t>
            </a:r>
            <a:r>
              <a:rPr lang="ru-RU" sz="3600" dirty="0" err="1"/>
              <a:t>тільки</a:t>
            </a:r>
            <a:r>
              <a:rPr lang="ru-RU" sz="3600" dirty="0"/>
              <a:t> на </a:t>
            </a:r>
            <a:r>
              <a:rPr lang="ru-RU" sz="3600" dirty="0" err="1"/>
              <a:t>туалетний</a:t>
            </a:r>
            <a:r>
              <a:rPr lang="ru-RU" sz="3600" dirty="0"/>
              <a:t> </a:t>
            </a:r>
            <a:r>
              <a:rPr lang="ru-RU" sz="3600" dirty="0" err="1"/>
              <a:t>папір</a:t>
            </a:r>
            <a:r>
              <a:rPr lang="ru-RU" sz="3600" dirty="0"/>
              <a:t>, але й на тканину, </a:t>
            </a:r>
            <a:r>
              <a:rPr lang="ru-RU" sz="3600" dirty="0" err="1"/>
              <a:t>газетний</a:t>
            </a:r>
            <a:r>
              <a:rPr lang="ru-RU" sz="3600" dirty="0"/>
              <a:t> </a:t>
            </a:r>
            <a:r>
              <a:rPr lang="ru-RU" sz="3600" dirty="0" err="1"/>
              <a:t>папір</a:t>
            </a:r>
            <a:r>
              <a:rPr lang="ru-RU" sz="3600" dirty="0"/>
              <a:t>, </a:t>
            </a:r>
            <a:r>
              <a:rPr lang="ru-RU" sz="3600" dirty="0" err="1"/>
              <a:t>звичайний</a:t>
            </a:r>
            <a:r>
              <a:rPr lang="ru-RU" sz="3600" dirty="0"/>
              <a:t>, а </a:t>
            </a:r>
            <a:r>
              <a:rPr lang="ru-RU" sz="3600" dirty="0" err="1"/>
              <a:t>також</a:t>
            </a:r>
            <a:r>
              <a:rPr lang="ru-RU" sz="3600" dirty="0"/>
              <a:t> </a:t>
            </a:r>
            <a:r>
              <a:rPr lang="ru-RU" sz="3600" dirty="0" err="1"/>
              <a:t>технічний</a:t>
            </a:r>
            <a:r>
              <a:rPr lang="ru-RU" sz="3600" dirty="0"/>
              <a:t> та </a:t>
            </a:r>
            <a:r>
              <a:rPr lang="ru-RU" sz="3600" dirty="0" err="1"/>
              <a:t>покрівельний</a:t>
            </a:r>
            <a:r>
              <a:rPr lang="ru-RU" sz="3600" dirty="0"/>
              <a:t> картон.</a:t>
            </a:r>
          </a:p>
        </p:txBody>
      </p:sp>
    </p:spTree>
    <p:extLst>
      <p:ext uri="{BB962C8B-B14F-4D97-AF65-F5344CB8AC3E}">
        <p14:creationId xmlns:p14="http://schemas.microsoft.com/office/powerpoint/2010/main" val="17793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38C9FF-CC2A-45A1-967B-BDFBB6E446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0" t="220" r="1304" b="19880"/>
          <a:stretch/>
        </p:blipFill>
        <p:spPr>
          <a:xfrm>
            <a:off x="3559037" y="328794"/>
            <a:ext cx="6870423" cy="62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276344-0DB2-4AAC-AE3A-C4DA5ADD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6959" y="443392"/>
            <a:ext cx="7968519" cy="59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1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з оформленням &quot;Засушене листя&quot;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565510_TF03460542" id="{1DD9F84E-52CA-45E0-B14A-3DFAC69FDE52}" vid="{61A08BDD-C406-4DD5-BF8C-F0807E6190E4}"/>
    </a:ext>
  </a:extLst>
</a:theme>
</file>

<file path=ppt/theme/theme2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4DEB5BEE-6806-4BF1-A9A7-4B4A72C0C6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710C29-A897-44AD-9F83-BE5F874C2A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EFED04C-AD43-4E06-AD63-36D8B5E83787}">
  <ds:schemaRefs>
    <ds:schemaRef ds:uri="http://purl.org/dc/dcmitype/"/>
    <ds:schemaRef ds:uri="http://schemas.microsoft.com/office/2006/metadata/properties"/>
    <ds:schemaRef ds:uri="http://purl.org/dc/terms/"/>
    <ds:schemaRef ds:uri="a4f35948-e619-41b3-aa29-22878b09cfd2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40262f94-9f35-4ac3-9a90-690165a166b7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Слайди з оформленням Засушене листя</Template>
  <TotalTime>43</TotalTime>
  <Words>150</Words>
  <Application>Microsoft Office PowerPoint</Application>
  <PresentationFormat>Широкий екран</PresentationFormat>
  <Paragraphs>23</Paragraphs>
  <Slides>12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ArtScript</vt:lpstr>
      <vt:lpstr>Century Gothic</vt:lpstr>
      <vt:lpstr>Verdana</vt:lpstr>
      <vt:lpstr>Wingdings 2</vt:lpstr>
      <vt:lpstr>Шаблон з оформленням "Засушене листя"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Kate</dc:creator>
  <cp:lastModifiedBy>Kate</cp:lastModifiedBy>
  <cp:revision>5</cp:revision>
  <dcterms:created xsi:type="dcterms:W3CDTF">2018-04-22T18:21:06Z</dcterms:created>
  <dcterms:modified xsi:type="dcterms:W3CDTF">2018-04-22T19:04:45Z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74065700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